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934575" cy="6802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14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2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66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8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36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8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08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1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44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4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9661-9CDC-4A50-A205-782B9479A979}" type="datetimeFigureOut">
              <a:rPr kumimoji="1" lang="ja-JP" altLang="en-US" smtClean="0"/>
              <a:t>2018/7/21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2E67-B0D8-4B89-8EB4-A714DA5E2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9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1CE7575-0C50-43FF-B462-EADCB28EF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196" y="-337"/>
            <a:ext cx="7947804" cy="685800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68E9CDC-129F-4464-8DA8-00D54A129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68516" y="686681"/>
            <a:ext cx="8420100" cy="2018580"/>
          </a:xfrm>
        </p:spPr>
        <p:txBody>
          <a:bodyPr/>
          <a:lstStyle/>
          <a:p>
            <a:r>
              <a:rPr kumimoji="1" lang="en-US" altLang="ja-JP" sz="6600" b="1" dirty="0"/>
              <a:t>H</a:t>
            </a:r>
            <a:r>
              <a:rPr kumimoji="1" lang="en-US" altLang="ja-JP" b="1" dirty="0"/>
              <a:t>ERBARIU</a:t>
            </a:r>
            <a:r>
              <a:rPr kumimoji="1" lang="en-US" altLang="ja-JP" sz="6600" b="1" dirty="0"/>
              <a:t>M</a:t>
            </a:r>
            <a:br>
              <a:rPr kumimoji="1" lang="en-US" altLang="ja-JP" sz="6600" b="1" dirty="0"/>
            </a:br>
            <a:r>
              <a:rPr kumimoji="1" lang="ja-JP" altLang="en-US" sz="1800" b="1" dirty="0"/>
              <a:t>ハーバリウム・ワークショップ</a:t>
            </a:r>
            <a:br>
              <a:rPr kumimoji="1" lang="en-US" altLang="ja-JP" sz="1800" b="1" dirty="0"/>
            </a:br>
            <a:r>
              <a:rPr kumimoji="1" lang="en-US" altLang="ja-JP" sz="4800" b="1" dirty="0"/>
              <a:t>W</a:t>
            </a:r>
            <a:r>
              <a:rPr kumimoji="1" lang="en-US" altLang="ja-JP" sz="4400" b="1" dirty="0"/>
              <a:t>ORKSHO</a:t>
            </a:r>
            <a:r>
              <a:rPr kumimoji="1" lang="en-US" altLang="ja-JP" sz="4800" b="1" dirty="0"/>
              <a:t>P</a:t>
            </a:r>
            <a:endParaRPr kumimoji="1" lang="ja-JP" altLang="en-US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7E8358-B50A-4DA7-A6C9-636111B3B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7103" y="220995"/>
            <a:ext cx="3383378" cy="1655762"/>
          </a:xfrm>
        </p:spPr>
        <p:txBody>
          <a:bodyPr>
            <a:normAutofit/>
          </a:bodyPr>
          <a:lstStyle/>
          <a:p>
            <a:r>
              <a:rPr lang="en-US" altLang="ja-JP" sz="2800" b="1" dirty="0" err="1"/>
              <a:t>cours</a:t>
            </a:r>
            <a:r>
              <a:rPr lang="en-US" altLang="ja-JP" sz="2800" b="1" dirty="0"/>
              <a:t> de B</a:t>
            </a:r>
            <a:r>
              <a:rPr lang="ja-JP" altLang="en-US" sz="2800" b="1" dirty="0"/>
              <a:t>・</a:t>
            </a:r>
            <a:r>
              <a:rPr lang="en-US" altLang="ja-JP" sz="2800" b="1" dirty="0"/>
              <a:t>Blanc</a:t>
            </a:r>
          </a:p>
          <a:p>
            <a:r>
              <a:rPr kumimoji="1" lang="ja-JP" altLang="en-US" sz="1400" b="1" dirty="0"/>
              <a:t>１８：３０</a:t>
            </a:r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約１時間</a:t>
            </a:r>
            <a:r>
              <a:rPr kumimoji="1" lang="en-US" altLang="ja-JP" sz="1400" b="1" dirty="0"/>
              <a:t>)</a:t>
            </a:r>
          </a:p>
          <a:p>
            <a:r>
              <a:rPr lang="ja-JP" altLang="en-US" sz="1200" b="1" dirty="0"/>
              <a:t>持ち物は必要ありません</a:t>
            </a:r>
            <a:endParaRPr lang="en-US" altLang="ja-JP" sz="1200" b="1" dirty="0"/>
          </a:p>
          <a:p>
            <a:r>
              <a:rPr kumimoji="1" lang="ja-JP" altLang="en-US" sz="1400" b="1" dirty="0"/>
              <a:t>料金２０００円</a:t>
            </a:r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税込</a:t>
            </a:r>
            <a:r>
              <a:rPr kumimoji="1" lang="en-US" altLang="ja-JP" sz="1400" b="1" dirty="0"/>
              <a:t>)</a:t>
            </a:r>
            <a:endParaRPr kumimoji="1" lang="ja-JP" altLang="en-US" sz="1400" b="1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6A0CDC7-D609-4148-939F-AE056F7293F0}"/>
              </a:ext>
            </a:extLst>
          </p:cNvPr>
          <p:cNvSpPr txBox="1">
            <a:spLocks/>
          </p:cNvSpPr>
          <p:nvPr/>
        </p:nvSpPr>
        <p:spPr>
          <a:xfrm>
            <a:off x="285858" y="4251433"/>
            <a:ext cx="3273551" cy="2585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800" b="1" kern="1300" spc="-300" dirty="0">
                <a:latin typeface="Arial" panose="020B0604020202020204" pitchFamily="34" charset="0"/>
                <a:cs typeface="Arial" panose="020B0604020202020204" pitchFamily="34" charset="0"/>
              </a:rPr>
              <a:t>7/30   8/4   8/21</a:t>
            </a:r>
          </a:p>
          <a:p>
            <a:pPr algn="l"/>
            <a:endParaRPr lang="en-US" altLang="ja-JP" sz="1100" kern="1300" spc="-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ja-JP" altLang="en-US" sz="1100" b="1" kern="1300" spc="-150" dirty="0">
                <a:latin typeface="Arial" panose="020B0604020202020204" pitchFamily="34" charset="0"/>
                <a:cs typeface="Arial" panose="020B0604020202020204" pitchFamily="34" charset="0"/>
              </a:rPr>
              <a:t>ドライフラワーやプリザーブドフラワーを使って</a:t>
            </a:r>
            <a:endParaRPr lang="en-US" altLang="ja-JP" sz="1100" b="1" kern="13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ja-JP" altLang="en-US" sz="1100" b="1" kern="1300" spc="-150" dirty="0">
                <a:latin typeface="Arial" panose="020B0604020202020204" pitchFamily="34" charset="0"/>
                <a:cs typeface="Arial" panose="020B0604020202020204" pitchFamily="34" charset="0"/>
              </a:rPr>
              <a:t>自由に楽しみながら作ることができます。</a:t>
            </a:r>
            <a:endParaRPr lang="en-US" altLang="ja-JP" sz="1100" b="1" kern="13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ja-JP" altLang="en-US" sz="1100" b="1" kern="1300" spc="-150" dirty="0">
                <a:latin typeface="Arial" panose="020B0604020202020204" pitchFamily="34" charset="0"/>
                <a:cs typeface="Arial" panose="020B0604020202020204" pitchFamily="34" charset="0"/>
              </a:rPr>
              <a:t>出来上がりはインテリアにご利用いただけます</a:t>
            </a:r>
            <a:endParaRPr lang="en-US" altLang="ja-JP" sz="1100" b="1" kern="13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ja-JP" altLang="en-US" sz="1100" b="1" kern="1300" spc="-150" dirty="0">
                <a:latin typeface="Arial" panose="020B0604020202020204" pitchFamily="34" charset="0"/>
                <a:cs typeface="Arial" panose="020B0604020202020204" pitchFamily="34" charset="0"/>
              </a:rPr>
              <a:t>世界に１つだけのマイハーバリウムを作ってみ</a:t>
            </a:r>
            <a:endParaRPr lang="en-US" altLang="ja-JP" sz="1100" b="1" kern="13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ja-JP" altLang="en-US" sz="1100" b="1" kern="1300" spc="-150" dirty="0">
                <a:latin typeface="Arial" panose="020B0604020202020204" pitchFamily="34" charset="0"/>
                <a:cs typeface="Arial" panose="020B0604020202020204" pitchFamily="34" charset="0"/>
              </a:rPr>
              <a:t>ませんか</a:t>
            </a:r>
            <a:endParaRPr lang="en-US" altLang="ja-JP" sz="1100" b="1" kern="13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508D60D-0A42-4152-947C-31BC0AD5F5E9}"/>
              </a:ext>
            </a:extLst>
          </p:cNvPr>
          <p:cNvSpPr/>
          <p:nvPr/>
        </p:nvSpPr>
        <p:spPr>
          <a:xfrm>
            <a:off x="2451575" y="4726203"/>
            <a:ext cx="703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/>
              <a:t>Tuesday</a:t>
            </a:r>
            <a:endParaRPr lang="ja-JP" altLang="en-US" sz="1200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8A3308A-9E6E-490D-AD32-4CB16F38F652}"/>
              </a:ext>
            </a:extLst>
          </p:cNvPr>
          <p:cNvSpPr/>
          <p:nvPr/>
        </p:nvSpPr>
        <p:spPr>
          <a:xfrm>
            <a:off x="3135913" y="5347662"/>
            <a:ext cx="846992" cy="82365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人数に限りがございます</a:t>
            </a:r>
            <a:endParaRPr kumimoji="1" lang="en-US" altLang="ja-JP" sz="900" b="1" dirty="0">
              <a:solidFill>
                <a:schemeClr val="tx1"/>
              </a:solidFill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638DFB97-E0D5-4C05-85A0-9B8292E9F120}"/>
              </a:ext>
            </a:extLst>
          </p:cNvPr>
          <p:cNvSpPr txBox="1">
            <a:spLocks/>
          </p:cNvSpPr>
          <p:nvPr/>
        </p:nvSpPr>
        <p:spPr>
          <a:xfrm>
            <a:off x="-281860" y="161231"/>
            <a:ext cx="4842422" cy="786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/>
              <a:t>好評につき第二弾</a:t>
            </a:r>
            <a:endParaRPr lang="en-US" altLang="ja-JP" sz="2800" b="1" dirty="0"/>
          </a:p>
          <a:p>
            <a:r>
              <a:rPr lang="ja-JP" altLang="en-US" sz="1700" b="1" dirty="0"/>
              <a:t>夏休みの自由研究企画におすすめ</a:t>
            </a:r>
            <a:endParaRPr lang="en-US" altLang="ja-JP" sz="1700" b="1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4C5285B-27E8-432D-A170-1B3C1FC6D468}"/>
              </a:ext>
            </a:extLst>
          </p:cNvPr>
          <p:cNvSpPr/>
          <p:nvPr/>
        </p:nvSpPr>
        <p:spPr>
          <a:xfrm>
            <a:off x="1571126" y="4726203"/>
            <a:ext cx="747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/>
              <a:t>Saturday</a:t>
            </a:r>
            <a:endParaRPr lang="ja-JP" altLang="en-US" sz="12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D8F4FA7-68F2-47A0-AE27-1DE4F3E79DF9}"/>
              </a:ext>
            </a:extLst>
          </p:cNvPr>
          <p:cNvSpPr/>
          <p:nvPr/>
        </p:nvSpPr>
        <p:spPr>
          <a:xfrm>
            <a:off x="631233" y="4726203"/>
            <a:ext cx="714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/>
              <a:t>Monday</a:t>
            </a:r>
            <a:endParaRPr lang="ja-JP" altLang="en-US" sz="12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6B640B2-2E7E-4262-81F2-4628FDC66DCD}"/>
              </a:ext>
            </a:extLst>
          </p:cNvPr>
          <p:cNvCxnSpPr>
            <a:cxnSpLocks/>
          </p:cNvCxnSpPr>
          <p:nvPr/>
        </p:nvCxnSpPr>
        <p:spPr>
          <a:xfrm>
            <a:off x="362542" y="5003202"/>
            <a:ext cx="28654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91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HERBARIUM ハーバリウム・ワークショップ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HERBARIUM</dc:title>
  <dc:creator>大川 嘉人</dc:creator>
  <cp:lastModifiedBy>嘉人 大川</cp:lastModifiedBy>
  <cp:revision>10</cp:revision>
  <cp:lastPrinted>2018-06-25T23:59:08Z</cp:lastPrinted>
  <dcterms:created xsi:type="dcterms:W3CDTF">2018-06-25T23:06:19Z</dcterms:created>
  <dcterms:modified xsi:type="dcterms:W3CDTF">2018-07-21T08:28:56Z</dcterms:modified>
</cp:coreProperties>
</file>