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BE870-A10E-471D-BD9E-524C01432754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68D2C-4BC9-4418-9C3E-BAFA0B5E34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24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F68D2C-4BC9-4418-9C3E-BAFA0B5E34B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45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75EBB7-246F-419E-BB28-1F2DC548BE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20813B3-FAF7-438E-89F5-A153161D49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7226A5-67A2-4A06-996E-434B1AFC9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2B2E-463F-4761-BDAD-D3C8A9F88D83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3F153FA-2825-4E20-BB38-0C3EF675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E9F00A-88C9-473E-9C65-78A583E1D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275D-20C6-4888-A606-2C35DF900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98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4FA942-7299-4AA6-988F-AE74A0000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A2AB39A-1F79-4FC9-AD6D-90D7C8BA6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FE29077-2822-4962-BE80-7E6FB3B3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2B2E-463F-4761-BDAD-D3C8A9F88D83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A40A12-D882-4D78-830C-9F3053FF6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7EFAB46-59A5-443A-BCE3-02D79A83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275D-20C6-4888-A606-2C35DF900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53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251BAA8-D2C2-408D-B7C3-431534D39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7C567A0-6445-4F9D-B495-33FA53103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1E8F2E-8838-44AF-BEEC-B2A4890A9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2B2E-463F-4761-BDAD-D3C8A9F88D83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21599E-B81D-4BBC-AB9D-394FE5415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9516AB7-CA8E-4AE5-84BA-DF94EEB30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275D-20C6-4888-A606-2C35DF900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719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6CD055-3D70-46AC-A5E4-7695851B3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0ABEF5-699E-404D-ABB4-AD91551DD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64E14C3-F595-4104-A8DC-86A2E5BB2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2B2E-463F-4761-BDAD-D3C8A9F88D83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BAAF06-90E0-4F6A-9606-30AE765F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64CDDF-26D1-46DF-B569-8F17D3E3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275D-20C6-4888-A606-2C35DF900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4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A40DF9-AF82-4C3F-9D2A-FCD6434FE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1433F67-CB73-4829-AD7D-C6938A1E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55ECD33-8836-48AA-A0F7-FAB4F0359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2B2E-463F-4761-BDAD-D3C8A9F88D83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89B573C-409B-41E6-96E4-3A191D9D2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61B97F1-2A14-4DD3-A7C4-13E0400F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275D-20C6-4888-A606-2C35DF900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753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177C67-5AF2-4395-897A-0B88D3CAA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1E9624-1B2D-495F-A3C7-76B5BDDD9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4E3EB01-E291-46AE-8BFC-6C7425806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B5ACAF6-7368-470E-BCE7-8A207CD4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2B2E-463F-4761-BDAD-D3C8A9F88D83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9419C83-F580-45CF-B568-64BAA80C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7815F4-AC3D-466E-9DA1-4EDB629BD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275D-20C6-4888-A606-2C35DF900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58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3E4B5C-09D9-44CE-8C43-8921A48B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53D7ABF-6A0A-4EC6-90DB-E1D428667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8E03EC7-5604-4495-9B75-1022D9402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9CDE19A-EDD1-4AD8-ADC5-9667F96AA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E911180-70BE-4E09-B62B-997EC9580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6981FDDC-A8BC-45F0-9440-3EAEB95B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2B2E-463F-4761-BDAD-D3C8A9F88D83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904D41B-20BE-44C1-9A79-AFF51F60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97E7CD1-5158-4C0E-847F-2400AE8C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275D-20C6-4888-A606-2C35DF900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287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D52F71-327F-4CEF-8460-D04FE149B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6348BD5-1C88-4770-A093-EB6C4B55B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2B2E-463F-4761-BDAD-D3C8A9F88D83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94831BF-F7F7-40F8-ACFF-E1EEAC550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B1924D4-EA07-4920-835B-049685CB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275D-20C6-4888-A606-2C35DF900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175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4E439D7-DD49-4B85-9331-2CC25F9AF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2B2E-463F-4761-BDAD-D3C8A9F88D83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AAABBF3-1401-447D-A4E5-A09CB274F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D4731A9-894A-464F-B682-6135A5A5C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275D-20C6-4888-A606-2C35DF900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985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0494E5-D08F-4CC2-9088-AA90DABD7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5B9D553-0383-4424-A310-ED425699B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3970021-269E-4C3C-8319-7E5EF77328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F25F806-381F-4D4F-A30F-60918957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2B2E-463F-4761-BDAD-D3C8A9F88D83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63FFD1-B015-4B62-90A5-F723A9B9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86C1DF2-4A6A-4C97-BF65-230657CDA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275D-20C6-4888-A606-2C35DF900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94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E4D0FF-A59E-44A6-9BF3-5D904C260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A7D7176-6FD6-4CCF-9EEC-30E1F0397F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DB58ED7-A9D4-48CD-BC85-7747B34D5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26970D5-C071-4671-9FFB-BA556F05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2B2E-463F-4761-BDAD-D3C8A9F88D83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AEB55DC-CEED-487C-846B-E8490FF47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455F2D6-7AE0-423E-A583-6B859D9E0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73275D-20C6-4888-A606-2C35DF900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395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4770A61-DF6A-4295-8B7A-8CBCFE11A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3CF9D0A-19AC-4C27-99E8-C8FC68294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337A79-9675-4E50-BC96-6A4625C51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72B2E-463F-4761-BDAD-D3C8A9F88D83}" type="datetimeFigureOut">
              <a:rPr kumimoji="1" lang="ja-JP" altLang="en-US" smtClean="0"/>
              <a:t>2021/11/17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D8887D-618D-4023-8083-5D054C29DB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797964-E68F-4159-9167-A38A54D79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3275D-20C6-4888-A606-2C35DF900F7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35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41C705-E812-4DA0-B14F-B74AA73D51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950318E-F28E-4B6E-9B86-0EF9C6FFAD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84DD6F9-BB93-42F4-896A-752F2F7117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6" b="12078"/>
          <a:stretch/>
        </p:blipFill>
        <p:spPr>
          <a:xfrm>
            <a:off x="0" y="0"/>
            <a:ext cx="12889884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1B7FD2-34AB-4254-85EE-7B0CD9D90A27}"/>
              </a:ext>
            </a:extLst>
          </p:cNvPr>
          <p:cNvSpPr txBox="1"/>
          <p:nvPr/>
        </p:nvSpPr>
        <p:spPr>
          <a:xfrm>
            <a:off x="799516" y="207239"/>
            <a:ext cx="7030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お花屋さんの仕事 ＃２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B61C2B6-C757-4BD7-9CC7-4D7E2AFBE67F}"/>
              </a:ext>
            </a:extLst>
          </p:cNvPr>
          <p:cNvSpPr txBox="1"/>
          <p:nvPr/>
        </p:nvSpPr>
        <p:spPr>
          <a:xfrm>
            <a:off x="861391" y="915125"/>
            <a:ext cx="52346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アレンジメント</a:t>
            </a:r>
          </a:p>
        </p:txBody>
      </p:sp>
    </p:spTree>
    <p:extLst>
      <p:ext uri="{BB962C8B-B14F-4D97-AF65-F5344CB8AC3E}">
        <p14:creationId xmlns:p14="http://schemas.microsoft.com/office/powerpoint/2010/main" val="930420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ワイド画面</PresentationFormat>
  <Paragraphs>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HG丸ｺﾞｼｯｸM-PRO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大川 嘉人</dc:creator>
  <cp:lastModifiedBy>大川 嘉人</cp:lastModifiedBy>
  <cp:revision>2</cp:revision>
  <dcterms:created xsi:type="dcterms:W3CDTF">2021-11-17T06:09:50Z</dcterms:created>
  <dcterms:modified xsi:type="dcterms:W3CDTF">2021-11-17T06:28:17Z</dcterms:modified>
</cp:coreProperties>
</file>